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97EDC-A2C1-46C6-BC79-D212D51D602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FE1C5-50BE-4197-B845-0C12FBB765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9394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97EDC-A2C1-46C6-BC79-D212D51D602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FE1C5-50BE-4197-B845-0C12FBB765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6991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97EDC-A2C1-46C6-BC79-D212D51D602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FE1C5-50BE-4197-B845-0C12FBB765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5904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97EDC-A2C1-46C6-BC79-D212D51D602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FE1C5-50BE-4197-B845-0C12FBB765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1406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97EDC-A2C1-46C6-BC79-D212D51D602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FE1C5-50BE-4197-B845-0C12FBB765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913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97EDC-A2C1-46C6-BC79-D212D51D602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FE1C5-50BE-4197-B845-0C12FBB765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0790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97EDC-A2C1-46C6-BC79-D212D51D602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FE1C5-50BE-4197-B845-0C12FBB765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5265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97EDC-A2C1-46C6-BC79-D212D51D602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FE1C5-50BE-4197-B845-0C12FBB765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9366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97EDC-A2C1-46C6-BC79-D212D51D602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FE1C5-50BE-4197-B845-0C12FBB765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6818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97EDC-A2C1-46C6-BC79-D212D51D602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FE1C5-50BE-4197-B845-0C12FBB765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9088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97EDC-A2C1-46C6-BC79-D212D51D602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FE1C5-50BE-4197-B845-0C12FBB765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7244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997EDC-A2C1-46C6-BC79-D212D51D6028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E1C5-50BE-4197-B845-0C12FBB765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853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1882775"/>
            <a:ext cx="3230563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179512" y="85051"/>
            <a:ext cx="8616957" cy="6614506"/>
            <a:chOff x="179512" y="85051"/>
            <a:chExt cx="8616957" cy="6614506"/>
          </a:xfrm>
        </p:grpSpPr>
        <p:grpSp>
          <p:nvGrpSpPr>
            <p:cNvPr id="4" name="Gruppieren 3"/>
            <p:cNvGrpSpPr/>
            <p:nvPr/>
          </p:nvGrpSpPr>
          <p:grpSpPr>
            <a:xfrm>
              <a:off x="261284" y="85051"/>
              <a:ext cx="8535185" cy="751661"/>
              <a:chOff x="261284" y="85051"/>
              <a:chExt cx="8535185" cy="751661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347530" y="764704"/>
                <a:ext cx="84489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20405" y="85051"/>
                <a:ext cx="456051" cy="7516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261284" y="460029"/>
                <a:ext cx="1519519" cy="3077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9512" y="6453336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2018271" y="877669"/>
            <a:ext cx="510745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 VEGF188</a:t>
            </a:r>
            <a:endParaRPr lang="de-DE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E. coli;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R20-070)</a:t>
            </a:r>
            <a:r>
              <a:rPr lang="de-D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136800" y="508518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stimulation of cell proliferation in primary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dermal lymphatic endothelial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(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HDLEC)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 VEGF</a:t>
            </a:r>
            <a:r>
              <a:rPr lang="en-US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188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Values are the means (±SD) of triplicate determinations and expressed as percentage of control.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25597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2014-03-04T11:52:32Z</dcterms:created>
  <dcterms:modified xsi:type="dcterms:W3CDTF">2015-03-13T08:08:39Z</dcterms:modified>
</cp:coreProperties>
</file>